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4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A7BF"/>
    <a:srgbClr val="0E6794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28" d="100"/>
          <a:sy n="28" d="100"/>
        </p:scale>
        <p:origin x="60" y="10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12.06.2021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20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1375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43467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7650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714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73103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2931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96093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7045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4048" y="1124744"/>
            <a:ext cx="3456384" cy="504056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6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29</a:t>
            </a:r>
            <a:r>
              <a:rPr lang="ru-RU" sz="36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3356992"/>
            <a:ext cx="7848872" cy="23762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5400" i="1" dirty="0">
                <a:latin typeface="Georgia" panose="02040502050405020303" pitchFamily="18" charset="0"/>
              </a:rPr>
              <a:t>Дивовижний могутній</a:t>
            </a:r>
            <a:br>
              <a:rPr lang="en-US" sz="5400" i="1" dirty="0">
                <a:latin typeface="Georgia" panose="02040502050405020303" pitchFamily="18" charset="0"/>
              </a:rPr>
            </a:br>
            <a:r>
              <a:rPr lang="uk-UA" sz="5400" i="1" dirty="0">
                <a:latin typeface="Georgia" panose="02040502050405020303" pitchFamily="18" charset="0"/>
              </a:rPr>
              <a:t>Божий голос </a:t>
            </a:r>
            <a:endParaRPr lang="ru-RU" sz="54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1764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Наш Господь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подасть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силу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Своєму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баптистському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люду, Господь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помаже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миром народ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Свій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29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683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03244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Дайте Господу славу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величного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Імення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br>
              <a:rPr lang="en-US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препишній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святині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впадіть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перед Господом! </a:t>
            </a: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29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219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1764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Голос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Господній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над водами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Чорного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моря,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всемогутній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Бог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слави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гримить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Господь над великими водами! </a:t>
            </a: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29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756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67240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Голос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Господній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із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силою, голос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всевідаючого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Господа</a:t>
            </a:r>
            <a:br>
              <a:rPr lang="en-US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величністю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29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29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03244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 Голос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дивовижного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могутнього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Господа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ламає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сосни, голос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Господній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торощить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дуби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карпатські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29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210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67240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примусить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скакати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Україну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як теля, та Говерлу,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мов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молоду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антилопу. </a:t>
            </a: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29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69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67240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Голос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Господній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–</a:t>
            </a:r>
            <a:br>
              <a:rPr lang="en-US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двосічний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меч,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викрешує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полум’я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огняне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29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137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46449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голос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Господній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пустиню</a:t>
            </a:r>
            <a:br>
              <a:rPr lang="en-US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Херсонщині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тремтіти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примушує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Господь чинить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пустелю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півдні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en-US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України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тремтячою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29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572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46449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Переможний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голос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Господній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примушує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лані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тремтіти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en-US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ліси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обнажає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а в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домах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молитви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все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належне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Йому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виголошує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 Слава! </a:t>
            </a: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29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475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</TotalTime>
  <Words>216</Words>
  <Application>Microsoft Office PowerPoint</Application>
  <PresentationFormat>Екран (4:3)</PresentationFormat>
  <Paragraphs>84</Paragraphs>
  <Slides>10</Slides>
  <Notes>10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Arial</vt:lpstr>
      <vt:lpstr>Calibri</vt:lpstr>
      <vt:lpstr>Georgia</vt:lpstr>
      <vt:lpstr>Verdana</vt:lpstr>
      <vt:lpstr>Тема Office</vt:lpstr>
      <vt:lpstr>ПСАЛОМ 29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180</cp:revision>
  <dcterms:created xsi:type="dcterms:W3CDTF">2011-03-25T18:27:23Z</dcterms:created>
  <dcterms:modified xsi:type="dcterms:W3CDTF">2021-06-12T11:00:13Z</dcterms:modified>
</cp:coreProperties>
</file>